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C0BF-6C1F-48FC-9CE8-F760CA529470}" type="datetimeFigureOut">
              <a:rPr lang="ko-KR" altLang="en-US" smtClean="0"/>
              <a:t>2016-12-06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640E-7FCD-476B-8F28-CE90F8B73C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928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CC0BF-6C1F-48FC-9CE8-F760CA529470}" type="datetimeFigureOut">
              <a:rPr lang="ko-KR" altLang="en-US" smtClean="0"/>
              <a:t>2016-12-06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5640E-7FCD-476B-8F28-CE90F8B73C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976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6</a:t>
            </a:r>
            <a:r>
              <a:rPr lang="ko-KR" altLang="en-US" smtClean="0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 smtClean="0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 smtClean="0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수의 표현</a:t>
            </a:r>
            <a:r>
              <a:rPr lang="en-US" altLang="ko-KR" smtClean="0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/>
            </a:r>
            <a:br>
              <a:rPr lang="en-US" altLang="ko-KR" smtClean="0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</a:br>
            <a:r>
              <a:rPr lang="en-US" altLang="ko-KR" smtClean="0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(Number Representation)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96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컴퓨터 숫자 표현법</a:t>
            </a:r>
            <a:r>
              <a:rPr lang="en-US" altLang="ko-KR" smtClean="0"/>
              <a:t>(Number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15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컴퓨터 숫자 표현법</a:t>
            </a:r>
            <a:r>
              <a:rPr lang="en-US" altLang="ko-KR" smtClean="0"/>
              <a:t>(Number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80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+mn-lt"/>
              </a:rPr>
              <a:t>컴퓨터 숫자 표현법</a:t>
            </a:r>
            <a:r>
              <a:rPr lang="en-US" altLang="ko-KR" smtClean="0">
                <a:latin typeface="+mn-lt"/>
              </a:rPr>
              <a:t>(Number Representation)</a:t>
            </a:r>
            <a:endParaRPr lang="ko-KR" altLang="en-US" dirty="0">
              <a:latin typeface="+mn-lt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6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+mn-lt"/>
              </a:rPr>
              <a:t>컴퓨터 숫자 표현법</a:t>
            </a:r>
            <a:r>
              <a:rPr lang="en-US" altLang="ko-KR" smtClean="0">
                <a:latin typeface="+mn-lt"/>
              </a:rPr>
              <a:t>(Number Representation)</a:t>
            </a:r>
            <a:endParaRPr lang="ko-KR" altLang="en-US" dirty="0">
              <a:latin typeface="+mn-lt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75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+mn-lt"/>
              </a:rPr>
              <a:t>컴퓨터 숫자 표현법</a:t>
            </a:r>
            <a:r>
              <a:rPr lang="en-US" altLang="ko-KR" smtClean="0">
                <a:latin typeface="+mn-lt"/>
              </a:rPr>
              <a:t>(Number Representation)</a:t>
            </a:r>
            <a:endParaRPr lang="ko-KR" altLang="en-US" dirty="0">
              <a:latin typeface="+mn-lt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08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+mn-lt"/>
              </a:rPr>
              <a:t>컴퓨터 숫자 표현법</a:t>
            </a:r>
            <a:r>
              <a:rPr lang="en-US" altLang="ko-KR" smtClean="0">
                <a:latin typeface="+mn-lt"/>
              </a:rPr>
              <a:t>(Number Representation)</a:t>
            </a:r>
            <a:endParaRPr lang="ko-KR" altLang="en-US" dirty="0">
              <a:latin typeface="+mn-lt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96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+mn-lt"/>
              </a:rPr>
              <a:t>컴퓨터 숫자 표현법</a:t>
            </a:r>
            <a:r>
              <a:rPr lang="en-US" altLang="ko-KR" smtClean="0">
                <a:latin typeface="+mn-lt"/>
              </a:rPr>
              <a:t>(Number Representation)</a:t>
            </a:r>
            <a:endParaRPr lang="ko-KR" altLang="en-US" dirty="0">
              <a:latin typeface="+mn-lt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57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+mn-lt"/>
              </a:rPr>
              <a:t>컴퓨터 숫자 표현법</a:t>
            </a:r>
            <a:r>
              <a:rPr lang="en-US" altLang="ko-KR" smtClean="0">
                <a:latin typeface="+mn-lt"/>
              </a:rPr>
              <a:t>(Number Representation)</a:t>
            </a:r>
            <a:endParaRPr lang="ko-KR" altLang="en-US" dirty="0">
              <a:latin typeface="+mn-lt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60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+mn-lt"/>
              </a:rPr>
              <a:t>컴퓨터 숫자 표현법</a:t>
            </a:r>
            <a:r>
              <a:rPr lang="en-US" altLang="ko-KR" smtClean="0">
                <a:latin typeface="+mn-lt"/>
              </a:rPr>
              <a:t>(Number Representation)</a:t>
            </a:r>
            <a:endParaRPr lang="ko-KR" altLang="en-US" dirty="0">
              <a:latin typeface="+mn-lt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88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+mn-lt"/>
              </a:rPr>
              <a:t>컴퓨터 숫자 표현법</a:t>
            </a:r>
            <a:r>
              <a:rPr lang="en-US" altLang="ko-KR" smtClean="0">
                <a:latin typeface="+mn-lt"/>
              </a:rPr>
              <a:t>(Number Representation)</a:t>
            </a:r>
            <a:endParaRPr lang="ko-KR" altLang="en-US" dirty="0">
              <a:latin typeface="+mn-lt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51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수</a:t>
            </a:r>
            <a:r>
              <a:rPr lang="en-US" altLang="ko-KR" smtClean="0"/>
              <a:t>(Number)</a:t>
            </a:r>
            <a:endParaRPr lang="en-US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57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+mn-lt"/>
              </a:rPr>
              <a:t>컴퓨터 숫자 표현법</a:t>
            </a:r>
            <a:r>
              <a:rPr lang="en-US" altLang="ko-KR" smtClean="0">
                <a:latin typeface="+mn-lt"/>
              </a:rPr>
              <a:t>(Number Representation)</a:t>
            </a:r>
            <a:endParaRPr lang="ko-KR" altLang="en-US" dirty="0">
              <a:latin typeface="+mn-lt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23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+mn-lt"/>
              </a:rPr>
              <a:t>컴퓨터 숫자 표현법</a:t>
            </a:r>
            <a:r>
              <a:rPr lang="en-US" altLang="ko-KR" smtClean="0">
                <a:latin typeface="+mn-lt"/>
              </a:rPr>
              <a:t>(Number Representation)</a:t>
            </a:r>
            <a:endParaRPr lang="ko-KR" altLang="en-US" dirty="0">
              <a:latin typeface="+mn-lt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93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+mn-lt"/>
              </a:rPr>
              <a:t>컴퓨터 숫자 표현법</a:t>
            </a:r>
            <a:r>
              <a:rPr lang="en-US" altLang="ko-KR" smtClean="0">
                <a:latin typeface="+mn-lt"/>
              </a:rPr>
              <a:t>(Number Representation)</a:t>
            </a:r>
            <a:endParaRPr lang="ko-KR" altLang="en-US" dirty="0">
              <a:latin typeface="+mn-lt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66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+mn-lt"/>
              </a:rPr>
              <a:t>컴퓨터 숫자 표현법</a:t>
            </a:r>
            <a:r>
              <a:rPr lang="en-US" altLang="ko-KR" smtClean="0">
                <a:latin typeface="+mn-lt"/>
              </a:rPr>
              <a:t>(Number Representation)</a:t>
            </a:r>
            <a:endParaRPr lang="ko-KR" altLang="en-US" dirty="0">
              <a:latin typeface="+mn-lt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94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+mn-lt"/>
              </a:rPr>
              <a:t>컴퓨터 숫자 표현법</a:t>
            </a:r>
            <a:r>
              <a:rPr lang="en-US" altLang="ko-KR" smtClean="0">
                <a:latin typeface="+mn-lt"/>
              </a:rPr>
              <a:t>(Number Representation)</a:t>
            </a:r>
            <a:endParaRPr lang="ko-KR" altLang="en-US" dirty="0">
              <a:latin typeface="+mn-lt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80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+mn-lt"/>
              </a:rPr>
              <a:t>컴퓨터 숫자 표현법</a:t>
            </a:r>
            <a:r>
              <a:rPr lang="en-US" altLang="ko-KR" smtClean="0">
                <a:latin typeface="+mn-lt"/>
              </a:rPr>
              <a:t>(Number Representation)</a:t>
            </a:r>
            <a:endParaRPr lang="ko-KR" altLang="en-US" dirty="0">
              <a:latin typeface="+mn-lt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18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+mn-lt"/>
              </a:rPr>
              <a:t>컴퓨터 숫자 표현법</a:t>
            </a:r>
            <a:r>
              <a:rPr lang="en-US" altLang="ko-KR" smtClean="0">
                <a:latin typeface="+mn-lt"/>
              </a:rPr>
              <a:t>(Number Representation)</a:t>
            </a:r>
            <a:endParaRPr lang="ko-KR" altLang="en-US" dirty="0">
              <a:latin typeface="+mn-lt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47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+mn-lt"/>
              </a:rPr>
              <a:t>컴퓨터 숫자 표현법</a:t>
            </a:r>
            <a:r>
              <a:rPr lang="en-US" altLang="ko-KR" smtClean="0">
                <a:latin typeface="+mn-lt"/>
              </a:rPr>
              <a:t>(Number Representation)</a:t>
            </a:r>
            <a:endParaRPr lang="ko-KR" altLang="en-US" dirty="0">
              <a:latin typeface="+mn-lt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39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+mn-lt"/>
              </a:rPr>
              <a:t>컴퓨터 숫자 표현법</a:t>
            </a:r>
            <a:r>
              <a:rPr lang="en-US" altLang="ko-KR" smtClean="0">
                <a:latin typeface="+mn-lt"/>
              </a:rPr>
              <a:t>(Number Representation)</a:t>
            </a:r>
            <a:endParaRPr lang="ko-KR" altLang="en-US" dirty="0">
              <a:latin typeface="+mn-lt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47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+mn-lt"/>
              </a:rPr>
              <a:t>컴퓨터 숫자 표현법</a:t>
            </a:r>
            <a:r>
              <a:rPr lang="en-US" altLang="ko-KR" smtClean="0">
                <a:latin typeface="+mn-lt"/>
              </a:rPr>
              <a:t>(Number Representation)</a:t>
            </a:r>
            <a:endParaRPr lang="ko-KR" altLang="en-US" dirty="0">
              <a:latin typeface="+mn-lt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27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수</a:t>
            </a:r>
            <a:r>
              <a:rPr lang="en-US" altLang="ko-KR" smtClean="0"/>
              <a:t>(Number)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05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수</a:t>
            </a:r>
            <a:r>
              <a:rPr lang="en-US" altLang="ko-KR" smtClean="0"/>
              <a:t>(Number)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03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수</a:t>
            </a:r>
            <a:r>
              <a:rPr lang="en-US" altLang="ko-KR" smtClean="0"/>
              <a:t>(Number)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92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수</a:t>
            </a:r>
            <a:r>
              <a:rPr lang="en-US" altLang="ko-KR" smtClean="0"/>
              <a:t>(Number)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75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수</a:t>
            </a:r>
            <a:r>
              <a:rPr lang="en-US" altLang="ko-KR" smtClean="0"/>
              <a:t>(Number)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9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수</a:t>
            </a:r>
            <a:r>
              <a:rPr lang="en-US" altLang="ko-KR" smtClean="0"/>
              <a:t>(Number)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20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컴퓨터 숫자 표현법</a:t>
            </a:r>
            <a:r>
              <a:rPr lang="en-US" altLang="ko-KR" smtClean="0"/>
              <a:t>(Number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00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</Words>
  <Application>Microsoft Office PowerPoint</Application>
  <PresentationFormat>화면 슬라이드 쇼(4:3)</PresentationFormat>
  <Paragraphs>29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함초롬돋움</vt:lpstr>
      <vt:lpstr>Arial</vt:lpstr>
      <vt:lpstr>Office 테마</vt:lpstr>
      <vt:lpstr>6장. 수의 표현 (Number Representation)</vt:lpstr>
      <vt:lpstr>수(Number)</vt:lpstr>
      <vt:lpstr>수(Number)</vt:lpstr>
      <vt:lpstr>수(Number)</vt:lpstr>
      <vt:lpstr>수(Number)</vt:lpstr>
      <vt:lpstr>수(Number)</vt:lpstr>
      <vt:lpstr>수(Number)</vt:lpstr>
      <vt:lpstr>수(Number)</vt:lpstr>
      <vt:lpstr>컴퓨터 숫자 표현법(Number Representation)</vt:lpstr>
      <vt:lpstr>컴퓨터 숫자 표현법(Number Representation)</vt:lpstr>
      <vt:lpstr>컴퓨터 숫자 표현법(Number Representation)</vt:lpstr>
      <vt:lpstr>컴퓨터 숫자 표현법(Number Representation)</vt:lpstr>
      <vt:lpstr>컴퓨터 숫자 표현법(Number Representation)</vt:lpstr>
      <vt:lpstr>컴퓨터 숫자 표현법(Number Representation)</vt:lpstr>
      <vt:lpstr>컴퓨터 숫자 표현법(Number Representation)</vt:lpstr>
      <vt:lpstr>컴퓨터 숫자 표현법(Number Representation)</vt:lpstr>
      <vt:lpstr>컴퓨터 숫자 표현법(Number Representation)</vt:lpstr>
      <vt:lpstr>컴퓨터 숫자 표현법(Number Representation)</vt:lpstr>
      <vt:lpstr>컴퓨터 숫자 표현법(Number Representation)</vt:lpstr>
      <vt:lpstr>컴퓨터 숫자 표현법(Number Representation)</vt:lpstr>
      <vt:lpstr>컴퓨터 숫자 표현법(Number Representation)</vt:lpstr>
      <vt:lpstr>컴퓨터 숫자 표현법(Number Representation)</vt:lpstr>
      <vt:lpstr>컴퓨터 숫자 표현법(Number Representation)</vt:lpstr>
      <vt:lpstr>컴퓨터 숫자 표현법(Number Representation)</vt:lpstr>
      <vt:lpstr>컴퓨터 숫자 표현법(Number Representation)</vt:lpstr>
      <vt:lpstr>컴퓨터 숫자 표현법(Number Representation)</vt:lpstr>
      <vt:lpstr>컴퓨터 숫자 표현법(Number Representation)</vt:lpstr>
      <vt:lpstr>컴퓨터 숫자 표현법(Number Representation)</vt:lpstr>
      <vt:lpstr>컴퓨터 숫자 표현법(Number Representation)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6장. 수의 표현 (Number Representation)</dc:title>
  <dc:creator>Louis</dc:creator>
  <cp:lastModifiedBy>Louis</cp:lastModifiedBy>
  <cp:revision>1</cp:revision>
  <dcterms:created xsi:type="dcterms:W3CDTF">2016-12-06T04:14:56Z</dcterms:created>
  <dcterms:modified xsi:type="dcterms:W3CDTF">2016-12-06T04:14:56Z</dcterms:modified>
</cp:coreProperties>
</file>